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57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57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8BE-6086-496B-9CA3-581FFE9A86C3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20D-070F-4ECD-A4A3-F5804D8B2D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8BE-6086-496B-9CA3-581FFE9A86C3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20D-070F-4ECD-A4A3-F5804D8B2D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8BE-6086-496B-9CA3-581FFE9A86C3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20D-070F-4ECD-A4A3-F5804D8B2D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8BE-6086-496B-9CA3-581FFE9A86C3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20D-070F-4ECD-A4A3-F5804D8B2D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8BE-6086-496B-9CA3-581FFE9A86C3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20D-070F-4ECD-A4A3-F5804D8B2D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8BE-6086-496B-9CA3-581FFE9A86C3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20D-070F-4ECD-A4A3-F5804D8B2D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8BE-6086-496B-9CA3-581FFE9A86C3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20D-070F-4ECD-A4A3-F5804D8B2D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8BE-6086-496B-9CA3-581FFE9A86C3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20D-070F-4ECD-A4A3-F5804D8B2D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8BE-6086-496B-9CA3-581FFE9A86C3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20D-070F-4ECD-A4A3-F5804D8B2D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8BE-6086-496B-9CA3-581FFE9A86C3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20D-070F-4ECD-A4A3-F5804D8B2D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8BE-6086-496B-9CA3-581FFE9A86C3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20D-070F-4ECD-A4A3-F5804D8B2D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78BE-6086-496B-9CA3-581FFE9A86C3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C220D-070F-4ECD-A4A3-F5804D8B2D3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Il Giorno 27 Novembre il Liceo Scientifico “</a:t>
            </a: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A.Gatto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”</a:t>
            </a:r>
            <a:b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visita</a:t>
            </a:r>
            <a:b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il Museo della Memoria </a:t>
            </a:r>
            <a:b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a Salerno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tto\Desktop\Nuova cartella\P102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21613" y="-3003550"/>
            <a:ext cx="20320001" cy="15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tto\Desktop\Nuova cartella\P102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88000" y="-4930775"/>
            <a:ext cx="20320000" cy="15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/>
              <a:t>    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smtClean="0"/>
              <a:t>      Il </a:t>
            </a:r>
            <a:r>
              <a:rPr lang="it-IT" dirty="0"/>
              <a:t>giorno 27 Novembre il Liceo Scientifico </a:t>
            </a:r>
            <a:r>
              <a:rPr lang="it-IT" dirty="0" smtClean="0"/>
              <a:t>“A. Gatto” </a:t>
            </a:r>
            <a:r>
              <a:rPr lang="it-IT" dirty="0"/>
              <a:t>di Agropoli (classi II A e II B) visita il Museo della Memoria a Salerno.</a:t>
            </a:r>
            <a:endParaRPr lang="it-IT" sz="2400" dirty="0"/>
          </a:p>
          <a:p>
            <a:pPr>
              <a:buNone/>
            </a:pPr>
            <a:r>
              <a:rPr lang="it-IT" dirty="0" smtClean="0"/>
              <a:t>      A </a:t>
            </a:r>
            <a:r>
              <a:rPr lang="it-IT" dirty="0"/>
              <a:t>fare gli “onori di casa” è il dottor Antonio Paolo , direttore e curatore del museo, che illustra il percorso che portò Salerno a diventare capitale d’Italia per 7 mesi.</a:t>
            </a:r>
            <a:endParaRPr lang="it-IT" sz="2400" dirty="0"/>
          </a:p>
          <a:p>
            <a:pPr>
              <a:buNone/>
            </a:pPr>
            <a:r>
              <a:rPr lang="it-IT" dirty="0" smtClean="0"/>
              <a:t>      L’ </a:t>
            </a:r>
            <a:r>
              <a:rPr lang="it-IT" dirty="0"/>
              <a:t>itinerario della memoria si snoda lungo una mostra di pannelli fotografici, arricchita da numerosi e suggestivi reperti esposti nelle teche: medaglie, armi, divise di soldati tedeschi e americani, oggettistica varia, testimonianze tangibili dello sbarco angloamericano sulle coste salernitane nonché dei tragici eventi di quegli anni.</a:t>
            </a:r>
            <a:endParaRPr lang="it-IT" sz="2400" dirty="0"/>
          </a:p>
          <a:p>
            <a:pPr>
              <a:buNone/>
            </a:pPr>
            <a:r>
              <a:rPr lang="it-IT" dirty="0"/>
              <a:t> </a:t>
            </a:r>
            <a:r>
              <a:rPr lang="it-IT" dirty="0" smtClean="0"/>
              <a:t>    Di </a:t>
            </a:r>
            <a:r>
              <a:rPr lang="it-IT" dirty="0"/>
              <a:t>forte impatto è la presenza , all’esterno del museo, di un vagone merci utilizzato dai tedeschi per trasferire , o meglio deportare, gli ebrei nei campi di sterminio, ammassati come bestie, privati di cibo e acqua.</a:t>
            </a:r>
            <a:endParaRPr lang="it-IT" sz="2400" dirty="0"/>
          </a:p>
          <a:p>
            <a:pPr>
              <a:buNone/>
            </a:pPr>
            <a:r>
              <a:rPr lang="it-IT" dirty="0"/>
              <a:t> </a:t>
            </a:r>
            <a:r>
              <a:rPr lang="it-IT" dirty="0" smtClean="0"/>
              <a:t>     E</a:t>
            </a:r>
            <a:r>
              <a:rPr lang="it-IT" dirty="0"/>
              <a:t>’ drammatico! Si resta increduli dinanzi alla ferocia di chi ha voluto macchiare le pagine della Storia col sangue degli innocenti!</a:t>
            </a:r>
            <a:endParaRPr lang="it-IT" sz="2400" dirty="0"/>
          </a:p>
          <a:p>
            <a:pPr>
              <a:buNone/>
            </a:pPr>
            <a:r>
              <a:rPr lang="it-IT" dirty="0" smtClean="0"/>
              <a:t>      </a:t>
            </a:r>
            <a:r>
              <a:rPr lang="it-IT" dirty="0"/>
              <a:t>Il Museo di via Clark ci fa riflettere e ci insegna l’immenso valore della memoria, affinché  il futuro sia vissuto in modo consapevole e moralmente corretto, perché al termine di una guerra, si sa, non ci sono vinti né vincitori, ma solo ferite da curare e da non dimenticare.</a:t>
            </a:r>
            <a:endParaRPr lang="it-IT" sz="2400" dirty="0"/>
          </a:p>
          <a:p>
            <a:pPr lvl="1">
              <a:buNone/>
            </a:pPr>
            <a:endParaRPr lang="it-IT" sz="1600" dirty="0"/>
          </a:p>
        </p:txBody>
      </p:sp>
    </p:spTree>
  </p:cSld>
  <p:clrMapOvr>
    <a:masterClrMapping/>
  </p:clrMapOvr>
  <p:transition spd="slow" advClick="0" advTm="3000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tto\Desktop\Nuova cartella\P102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22938" y="-4446588"/>
            <a:ext cx="20320001" cy="15240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257</Words>
  <Application>Microsoft Office PowerPoint</Application>
  <PresentationFormat>Presentazione su schermo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giorno 27 Novembre  il Liceo Scientifico “A. Gatto” visita</dc:title>
  <dc:creator>gatto</dc:creator>
  <cp:lastModifiedBy>Asus</cp:lastModifiedBy>
  <cp:revision>10</cp:revision>
  <dcterms:created xsi:type="dcterms:W3CDTF">2013-12-10T10:10:15Z</dcterms:created>
  <dcterms:modified xsi:type="dcterms:W3CDTF">2014-01-19T18:19:34Z</dcterms:modified>
</cp:coreProperties>
</file>